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8" r:id="rId5"/>
    <p:sldId id="269" r:id="rId6"/>
    <p:sldId id="270" r:id="rId7"/>
    <p:sldId id="271" r:id="rId8"/>
    <p:sldId id="272" r:id="rId9"/>
    <p:sldId id="273" r:id="rId10"/>
    <p:sldId id="274" r:id="rId11"/>
    <p:sldId id="275" r:id="rId12"/>
    <p:sldId id="276" r:id="rId13"/>
    <p:sldId id="277" r:id="rId14"/>
    <p:sldId id="278" r:id="rId15"/>
    <p:sldId id="279" r:id="rId16"/>
    <p:sldId id="259" r:id="rId17"/>
    <p:sldId id="260" r:id="rId18"/>
    <p:sldId id="261" r:id="rId19"/>
    <p:sldId id="262" r:id="rId20"/>
    <p:sldId id="265" r:id="rId21"/>
    <p:sldId id="266" r:id="rId22"/>
    <p:sldId id="26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630" autoAdjust="0"/>
    <p:restoredTop sz="86420" autoAdjust="0"/>
  </p:normalViewPr>
  <p:slideViewPr>
    <p:cSldViewPr snapToGrid="0">
      <p:cViewPr varScale="1">
        <p:scale>
          <a:sx n="103" d="100"/>
          <a:sy n="103" d="100"/>
        </p:scale>
        <p:origin x="114" y="10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ben Panzich" userId="841377a3-8e9c-4dee-a475-defb7636444d" providerId="ADAL" clId="{273FAD14-6F3A-438D-9538-A1DCD8DB153C}"/>
    <pc:docChg chg="undo custSel addSld delSld modSld sldOrd">
      <pc:chgData name="Ruben Panzich" userId="841377a3-8e9c-4dee-a475-defb7636444d" providerId="ADAL" clId="{273FAD14-6F3A-438D-9538-A1DCD8DB153C}" dt="2021-05-31T12:59:37.478" v="3136" actId="14100"/>
      <pc:docMkLst>
        <pc:docMk/>
      </pc:docMkLst>
      <pc:sldChg chg="modSp mod">
        <pc:chgData name="Ruben Panzich" userId="841377a3-8e9c-4dee-a475-defb7636444d" providerId="ADAL" clId="{273FAD14-6F3A-438D-9538-A1DCD8DB153C}" dt="2021-05-31T12:56:14.220" v="3126" actId="33524"/>
        <pc:sldMkLst>
          <pc:docMk/>
          <pc:sldMk cId="1481356358" sldId="259"/>
        </pc:sldMkLst>
        <pc:spChg chg="mod">
          <ac:chgData name="Ruben Panzich" userId="841377a3-8e9c-4dee-a475-defb7636444d" providerId="ADAL" clId="{273FAD14-6F3A-438D-9538-A1DCD8DB153C}" dt="2021-05-31T12:56:14.220" v="3126" actId="33524"/>
          <ac:spMkLst>
            <pc:docMk/>
            <pc:sldMk cId="1481356358" sldId="259"/>
            <ac:spMk id="3" creationId="{2F8254B4-0591-4B8B-9B1D-91F78E0DB7C2}"/>
          </ac:spMkLst>
        </pc:spChg>
      </pc:sldChg>
      <pc:sldChg chg="modSp mod">
        <pc:chgData name="Ruben Panzich" userId="841377a3-8e9c-4dee-a475-defb7636444d" providerId="ADAL" clId="{273FAD14-6F3A-438D-9538-A1DCD8DB153C}" dt="2021-05-31T12:50:29.633" v="2475" actId="20577"/>
        <pc:sldMkLst>
          <pc:docMk/>
          <pc:sldMk cId="476362022" sldId="260"/>
        </pc:sldMkLst>
        <pc:spChg chg="mod">
          <ac:chgData name="Ruben Panzich" userId="841377a3-8e9c-4dee-a475-defb7636444d" providerId="ADAL" clId="{273FAD14-6F3A-438D-9538-A1DCD8DB153C}" dt="2021-05-31T12:50:29.633" v="2475" actId="20577"/>
          <ac:spMkLst>
            <pc:docMk/>
            <pc:sldMk cId="476362022" sldId="260"/>
            <ac:spMk id="3" creationId="{3EC38929-5792-47D5-A86F-52FE28A70E87}"/>
          </ac:spMkLst>
        </pc:spChg>
      </pc:sldChg>
      <pc:sldChg chg="modSp mod">
        <pc:chgData name="Ruben Panzich" userId="841377a3-8e9c-4dee-a475-defb7636444d" providerId="ADAL" clId="{273FAD14-6F3A-438D-9538-A1DCD8DB153C}" dt="2021-05-31T12:59:37.478" v="3136" actId="14100"/>
        <pc:sldMkLst>
          <pc:docMk/>
          <pc:sldMk cId="2698949787" sldId="261"/>
        </pc:sldMkLst>
        <pc:graphicFrameChg chg="mod">
          <ac:chgData name="Ruben Panzich" userId="841377a3-8e9c-4dee-a475-defb7636444d" providerId="ADAL" clId="{273FAD14-6F3A-438D-9538-A1DCD8DB153C}" dt="2021-05-31T12:59:37.478" v="3136" actId="14100"/>
          <ac:graphicFrameMkLst>
            <pc:docMk/>
            <pc:sldMk cId="2698949787" sldId="261"/>
            <ac:graphicFrameMk id="6" creationId="{A0244C6E-93FF-4952-AB8A-69DE51C652E2}"/>
          </ac:graphicFrameMkLst>
        </pc:graphicFrameChg>
      </pc:sldChg>
      <pc:sldChg chg="addSp delSp modSp mod setBg setClrOvrMap">
        <pc:chgData name="Ruben Panzich" userId="841377a3-8e9c-4dee-a475-defb7636444d" providerId="ADAL" clId="{273FAD14-6F3A-438D-9538-A1DCD8DB153C}" dt="2021-05-31T12:47:22.899" v="2149" actId="20577"/>
        <pc:sldMkLst>
          <pc:docMk/>
          <pc:sldMk cId="3511028806" sldId="262"/>
        </pc:sldMkLst>
        <pc:spChg chg="mod">
          <ac:chgData name="Ruben Panzich" userId="841377a3-8e9c-4dee-a475-defb7636444d" providerId="ADAL" clId="{273FAD14-6F3A-438D-9538-A1DCD8DB153C}" dt="2021-05-31T12:47:22.899" v="2149" actId="20577"/>
          <ac:spMkLst>
            <pc:docMk/>
            <pc:sldMk cId="3511028806" sldId="262"/>
            <ac:spMk id="2" creationId="{1FE6B550-0350-48ED-B051-140704B5D539}"/>
          </ac:spMkLst>
        </pc:spChg>
        <pc:spChg chg="del">
          <ac:chgData name="Ruben Panzich" userId="841377a3-8e9c-4dee-a475-defb7636444d" providerId="ADAL" clId="{273FAD14-6F3A-438D-9538-A1DCD8DB153C}" dt="2021-05-31T12:47:17.106" v="2145"/>
          <ac:spMkLst>
            <pc:docMk/>
            <pc:sldMk cId="3511028806" sldId="262"/>
            <ac:spMk id="3" creationId="{A467F54C-EFCE-4EAF-B70A-B79C9CA522AD}"/>
          </ac:spMkLst>
        </pc:spChg>
        <pc:spChg chg="add">
          <ac:chgData name="Ruben Panzich" userId="841377a3-8e9c-4dee-a475-defb7636444d" providerId="ADAL" clId="{273FAD14-6F3A-438D-9538-A1DCD8DB153C}" dt="2021-05-31T12:47:19.647" v="2148" actId="26606"/>
          <ac:spMkLst>
            <pc:docMk/>
            <pc:sldMk cId="3511028806" sldId="262"/>
            <ac:spMk id="14" creationId="{A77A6167-FCC5-49E8-B280-CECAF151ED9F}"/>
          </ac:spMkLst>
        </pc:spChg>
        <pc:spChg chg="add">
          <ac:chgData name="Ruben Panzich" userId="841377a3-8e9c-4dee-a475-defb7636444d" providerId="ADAL" clId="{273FAD14-6F3A-438D-9538-A1DCD8DB153C}" dt="2021-05-31T12:47:19.647" v="2148" actId="26606"/>
          <ac:spMkLst>
            <pc:docMk/>
            <pc:sldMk cId="3511028806" sldId="262"/>
            <ac:spMk id="16" creationId="{F84046EA-4273-437E-9DE5-5AEE713C35E2}"/>
          </ac:spMkLst>
        </pc:spChg>
        <pc:grpChg chg="add">
          <ac:chgData name="Ruben Panzich" userId="841377a3-8e9c-4dee-a475-defb7636444d" providerId="ADAL" clId="{273FAD14-6F3A-438D-9538-A1DCD8DB153C}" dt="2021-05-31T12:47:19.647" v="2148" actId="26606"/>
          <ac:grpSpMkLst>
            <pc:docMk/>
            <pc:sldMk cId="3511028806" sldId="262"/>
            <ac:grpSpMk id="10" creationId="{9D9D6BF1-DFF2-4526-9D13-BF339D8C4163}"/>
          </ac:grpSpMkLst>
        </pc:grpChg>
        <pc:picChg chg="add mod">
          <ac:chgData name="Ruben Panzich" userId="841377a3-8e9c-4dee-a475-defb7636444d" providerId="ADAL" clId="{273FAD14-6F3A-438D-9538-A1DCD8DB153C}" dt="2021-05-31T12:47:19.647" v="2148" actId="26606"/>
          <ac:picMkLst>
            <pc:docMk/>
            <pc:sldMk cId="3511028806" sldId="262"/>
            <ac:picMk id="5" creationId="{B63F3F0F-2F7A-47B6-ABF1-81350515E242}"/>
          </ac:picMkLst>
        </pc:picChg>
      </pc:sldChg>
      <pc:sldChg chg="del">
        <pc:chgData name="Ruben Panzich" userId="841377a3-8e9c-4dee-a475-defb7636444d" providerId="ADAL" clId="{273FAD14-6F3A-438D-9538-A1DCD8DB153C}" dt="2021-05-31T11:36:14.405" v="674" actId="47"/>
        <pc:sldMkLst>
          <pc:docMk/>
          <pc:sldMk cId="3784753623" sldId="263"/>
        </pc:sldMkLst>
      </pc:sldChg>
      <pc:sldChg chg="del">
        <pc:chgData name="Ruben Panzich" userId="841377a3-8e9c-4dee-a475-defb7636444d" providerId="ADAL" clId="{273FAD14-6F3A-438D-9538-A1DCD8DB153C}" dt="2021-05-31T11:36:11.855" v="673" actId="47"/>
        <pc:sldMkLst>
          <pc:docMk/>
          <pc:sldMk cId="1835697288" sldId="264"/>
        </pc:sldMkLst>
      </pc:sldChg>
      <pc:sldChg chg="addSp delSp modSp mod setBg">
        <pc:chgData name="Ruben Panzich" userId="841377a3-8e9c-4dee-a475-defb7636444d" providerId="ADAL" clId="{273FAD14-6F3A-438D-9538-A1DCD8DB153C}" dt="2021-05-31T11:50:34.326" v="2144" actId="26606"/>
        <pc:sldMkLst>
          <pc:docMk/>
          <pc:sldMk cId="2062125878" sldId="265"/>
        </pc:sldMkLst>
        <pc:spChg chg="mod">
          <ac:chgData name="Ruben Panzich" userId="841377a3-8e9c-4dee-a475-defb7636444d" providerId="ADAL" clId="{273FAD14-6F3A-438D-9538-A1DCD8DB153C}" dt="2021-05-31T11:50:34.326" v="2144" actId="26606"/>
          <ac:spMkLst>
            <pc:docMk/>
            <pc:sldMk cId="2062125878" sldId="265"/>
            <ac:spMk id="2" creationId="{F363B146-1C09-43FD-AD78-FAFFBE0498AB}"/>
          </ac:spMkLst>
        </pc:spChg>
        <pc:spChg chg="del">
          <ac:chgData name="Ruben Panzich" userId="841377a3-8e9c-4dee-a475-defb7636444d" providerId="ADAL" clId="{273FAD14-6F3A-438D-9538-A1DCD8DB153C}" dt="2021-05-31T11:50:09.037" v="2140" actId="478"/>
          <ac:spMkLst>
            <pc:docMk/>
            <pc:sldMk cId="2062125878" sldId="265"/>
            <ac:spMk id="3" creationId="{38240D85-AB37-4D8B-99CD-2232C0A77190}"/>
          </ac:spMkLst>
        </pc:spChg>
        <pc:grpChg chg="add">
          <ac:chgData name="Ruben Panzich" userId="841377a3-8e9c-4dee-a475-defb7636444d" providerId="ADAL" clId="{273FAD14-6F3A-438D-9538-A1DCD8DB153C}" dt="2021-05-31T11:50:34.326" v="2144" actId="26606"/>
          <ac:grpSpMkLst>
            <pc:docMk/>
            <pc:sldMk cId="2062125878" sldId="265"/>
            <ac:grpSpMk id="12" creationId="{624E16E8-84BF-4D4C-A746-2537B1C15979}"/>
          </ac:grpSpMkLst>
        </pc:grpChg>
        <pc:picChg chg="add mod ord">
          <ac:chgData name="Ruben Panzich" userId="841377a3-8e9c-4dee-a475-defb7636444d" providerId="ADAL" clId="{273FAD14-6F3A-438D-9538-A1DCD8DB153C}" dt="2021-05-31T11:50:34.326" v="2144" actId="26606"/>
          <ac:picMkLst>
            <pc:docMk/>
            <pc:sldMk cId="2062125878" sldId="265"/>
            <ac:picMk id="5" creationId="{73636587-053F-4CCC-90BD-BAE6155DBF60}"/>
          </ac:picMkLst>
        </pc:picChg>
        <pc:picChg chg="add mod">
          <ac:chgData name="Ruben Panzich" userId="841377a3-8e9c-4dee-a475-defb7636444d" providerId="ADAL" clId="{273FAD14-6F3A-438D-9538-A1DCD8DB153C}" dt="2021-05-31T11:50:34.326" v="2144" actId="26606"/>
          <ac:picMkLst>
            <pc:docMk/>
            <pc:sldMk cId="2062125878" sldId="265"/>
            <ac:picMk id="7" creationId="{18E639B9-B76D-4FC5-B08F-77F99C8A4022}"/>
          </ac:picMkLst>
        </pc:picChg>
      </pc:sldChg>
      <pc:sldChg chg="modSp mod">
        <pc:chgData name="Ruben Panzich" userId="841377a3-8e9c-4dee-a475-defb7636444d" providerId="ADAL" clId="{273FAD14-6F3A-438D-9538-A1DCD8DB153C}" dt="2021-05-31T11:38:46.855" v="1083" actId="12"/>
        <pc:sldMkLst>
          <pc:docMk/>
          <pc:sldMk cId="3713180363" sldId="266"/>
        </pc:sldMkLst>
        <pc:spChg chg="mod">
          <ac:chgData name="Ruben Panzich" userId="841377a3-8e9c-4dee-a475-defb7636444d" providerId="ADAL" clId="{273FAD14-6F3A-438D-9538-A1DCD8DB153C}" dt="2021-05-31T11:38:46.855" v="1083" actId="12"/>
          <ac:spMkLst>
            <pc:docMk/>
            <pc:sldMk cId="3713180363" sldId="266"/>
            <ac:spMk id="3" creationId="{FA76562F-48BC-40B0-8811-6DE24780FC2A}"/>
          </ac:spMkLst>
        </pc:spChg>
      </pc:sldChg>
      <pc:sldChg chg="addSp delSp modSp mod">
        <pc:chgData name="Ruben Panzich" userId="841377a3-8e9c-4dee-a475-defb7636444d" providerId="ADAL" clId="{273FAD14-6F3A-438D-9538-A1DCD8DB153C}" dt="2021-05-31T11:47:56.506" v="2139" actId="313"/>
        <pc:sldMkLst>
          <pc:docMk/>
          <pc:sldMk cId="1611142165" sldId="267"/>
        </pc:sldMkLst>
        <pc:spChg chg="del mod">
          <ac:chgData name="Ruben Panzich" userId="841377a3-8e9c-4dee-a475-defb7636444d" providerId="ADAL" clId="{273FAD14-6F3A-438D-9538-A1DCD8DB153C}" dt="2021-05-31T11:39:25.812" v="1124" actId="3680"/>
          <ac:spMkLst>
            <pc:docMk/>
            <pc:sldMk cId="1611142165" sldId="267"/>
            <ac:spMk id="3" creationId="{2FD94E35-EEC5-484C-B7FD-E6B176355131}"/>
          </ac:spMkLst>
        </pc:spChg>
        <pc:graphicFrameChg chg="add mod ord modGraphic">
          <ac:chgData name="Ruben Panzich" userId="841377a3-8e9c-4dee-a475-defb7636444d" providerId="ADAL" clId="{273FAD14-6F3A-438D-9538-A1DCD8DB153C}" dt="2021-05-31T11:47:56.506" v="2139" actId="313"/>
          <ac:graphicFrameMkLst>
            <pc:docMk/>
            <pc:sldMk cId="1611142165" sldId="267"/>
            <ac:graphicFrameMk id="4" creationId="{70E502A4-411B-4F29-AB4C-E16BF031DCA7}"/>
          </ac:graphicFrameMkLst>
        </pc:graphicFrameChg>
      </pc:sldChg>
      <pc:sldChg chg="addSp delSp modSp add mod setBg">
        <pc:chgData name="Ruben Panzich" userId="841377a3-8e9c-4dee-a475-defb7636444d" providerId="ADAL" clId="{273FAD14-6F3A-438D-9538-A1DCD8DB153C}" dt="2021-05-31T11:10:54.676" v="19" actId="1076"/>
        <pc:sldMkLst>
          <pc:docMk/>
          <pc:sldMk cId="1637587778" sldId="268"/>
        </pc:sldMkLst>
        <pc:spChg chg="mod">
          <ac:chgData name="Ruben Panzich" userId="841377a3-8e9c-4dee-a475-defb7636444d" providerId="ADAL" clId="{273FAD14-6F3A-438D-9538-A1DCD8DB153C}" dt="2021-05-31T11:10:54.676" v="19" actId="1076"/>
          <ac:spMkLst>
            <pc:docMk/>
            <pc:sldMk cId="1637587778" sldId="268"/>
            <ac:spMk id="2" creationId="{5FAF40E1-8DA9-49B9-AF34-06D5AA6AD230}"/>
          </ac:spMkLst>
        </pc:spChg>
        <pc:spChg chg="mod ord">
          <ac:chgData name="Ruben Panzich" userId="841377a3-8e9c-4dee-a475-defb7636444d" providerId="ADAL" clId="{273FAD14-6F3A-438D-9538-A1DCD8DB153C}" dt="2021-05-31T11:10:53.039" v="17" actId="26606"/>
          <ac:spMkLst>
            <pc:docMk/>
            <pc:sldMk cId="1637587778" sldId="268"/>
            <ac:spMk id="3" creationId="{2B0D4A07-ECCA-4010-9C2C-B0BE9F59C5E4}"/>
          </ac:spMkLst>
        </pc:spChg>
        <pc:spChg chg="add">
          <ac:chgData name="Ruben Panzich" userId="841377a3-8e9c-4dee-a475-defb7636444d" providerId="ADAL" clId="{273FAD14-6F3A-438D-9538-A1DCD8DB153C}" dt="2021-05-31T11:10:53.039" v="17" actId="26606"/>
          <ac:spMkLst>
            <pc:docMk/>
            <pc:sldMk cId="1637587778" sldId="268"/>
            <ac:spMk id="11" creationId="{83B91B61-BFCA-4647-957E-A8269BE46F39}"/>
          </ac:spMkLst>
        </pc:spChg>
        <pc:spChg chg="add">
          <ac:chgData name="Ruben Panzich" userId="841377a3-8e9c-4dee-a475-defb7636444d" providerId="ADAL" clId="{273FAD14-6F3A-438D-9538-A1DCD8DB153C}" dt="2021-05-31T11:10:53.039" v="17" actId="26606"/>
          <ac:spMkLst>
            <pc:docMk/>
            <pc:sldMk cId="1637587778" sldId="268"/>
            <ac:spMk id="13" creationId="{92D1D7C6-1C89-420C-8D35-483654167118}"/>
          </ac:spMkLst>
        </pc:spChg>
        <pc:graphicFrameChg chg="add del mod">
          <ac:chgData name="Ruben Panzich" userId="841377a3-8e9c-4dee-a475-defb7636444d" providerId="ADAL" clId="{273FAD14-6F3A-438D-9538-A1DCD8DB153C}" dt="2021-05-31T11:05:22.145" v="9" actId="478"/>
          <ac:graphicFrameMkLst>
            <pc:docMk/>
            <pc:sldMk cId="1637587778" sldId="268"/>
            <ac:graphicFrameMk id="4" creationId="{D89B33FD-B040-459F-9510-16537D9EF81E}"/>
          </ac:graphicFrameMkLst>
        </pc:graphicFrameChg>
        <pc:picChg chg="add mod">
          <ac:chgData name="Ruben Panzich" userId="841377a3-8e9c-4dee-a475-defb7636444d" providerId="ADAL" clId="{273FAD14-6F3A-438D-9538-A1DCD8DB153C}" dt="2021-05-31T11:10:53.039" v="17" actId="26606"/>
          <ac:picMkLst>
            <pc:docMk/>
            <pc:sldMk cId="1637587778" sldId="268"/>
            <ac:picMk id="6" creationId="{C9D7049F-242F-4FCB-BD91-24E562C0207A}"/>
          </ac:picMkLst>
        </pc:picChg>
      </pc:sldChg>
      <pc:sldChg chg="modSp add mod">
        <pc:chgData name="Ruben Panzich" userId="841377a3-8e9c-4dee-a475-defb7636444d" providerId="ADAL" clId="{273FAD14-6F3A-438D-9538-A1DCD8DB153C}" dt="2021-05-31T11:11:20.706" v="21" actId="14826"/>
        <pc:sldMkLst>
          <pc:docMk/>
          <pc:sldMk cId="2643186875" sldId="269"/>
        </pc:sldMkLst>
        <pc:picChg chg="mod">
          <ac:chgData name="Ruben Panzich" userId="841377a3-8e9c-4dee-a475-defb7636444d" providerId="ADAL" clId="{273FAD14-6F3A-438D-9538-A1DCD8DB153C}" dt="2021-05-31T11:11:20.706" v="21" actId="14826"/>
          <ac:picMkLst>
            <pc:docMk/>
            <pc:sldMk cId="2643186875" sldId="269"/>
            <ac:picMk id="6" creationId="{C9D7049F-242F-4FCB-BD91-24E562C0207A}"/>
          </ac:picMkLst>
        </pc:picChg>
      </pc:sldChg>
      <pc:sldChg chg="modSp add mod">
        <pc:chgData name="Ruben Panzich" userId="841377a3-8e9c-4dee-a475-defb7636444d" providerId="ADAL" clId="{273FAD14-6F3A-438D-9538-A1DCD8DB153C}" dt="2021-05-31T11:11:57.693" v="23" actId="14826"/>
        <pc:sldMkLst>
          <pc:docMk/>
          <pc:sldMk cId="605051262" sldId="270"/>
        </pc:sldMkLst>
        <pc:picChg chg="mod">
          <ac:chgData name="Ruben Panzich" userId="841377a3-8e9c-4dee-a475-defb7636444d" providerId="ADAL" clId="{273FAD14-6F3A-438D-9538-A1DCD8DB153C}" dt="2021-05-31T11:11:57.693" v="23" actId="14826"/>
          <ac:picMkLst>
            <pc:docMk/>
            <pc:sldMk cId="605051262" sldId="270"/>
            <ac:picMk id="6" creationId="{C9D7049F-242F-4FCB-BD91-24E562C0207A}"/>
          </ac:picMkLst>
        </pc:picChg>
      </pc:sldChg>
      <pc:sldChg chg="modSp add mod">
        <pc:chgData name="Ruben Panzich" userId="841377a3-8e9c-4dee-a475-defb7636444d" providerId="ADAL" clId="{273FAD14-6F3A-438D-9538-A1DCD8DB153C}" dt="2021-05-31T11:12:25.404" v="25" actId="14826"/>
        <pc:sldMkLst>
          <pc:docMk/>
          <pc:sldMk cId="1907007487" sldId="271"/>
        </pc:sldMkLst>
        <pc:picChg chg="mod">
          <ac:chgData name="Ruben Panzich" userId="841377a3-8e9c-4dee-a475-defb7636444d" providerId="ADAL" clId="{273FAD14-6F3A-438D-9538-A1DCD8DB153C}" dt="2021-05-31T11:12:25.404" v="25" actId="14826"/>
          <ac:picMkLst>
            <pc:docMk/>
            <pc:sldMk cId="1907007487" sldId="271"/>
            <ac:picMk id="6" creationId="{C9D7049F-242F-4FCB-BD91-24E562C0207A}"/>
          </ac:picMkLst>
        </pc:picChg>
      </pc:sldChg>
      <pc:sldChg chg="modSp add mod">
        <pc:chgData name="Ruben Panzich" userId="841377a3-8e9c-4dee-a475-defb7636444d" providerId="ADAL" clId="{273FAD14-6F3A-438D-9538-A1DCD8DB153C}" dt="2021-05-31T11:12:49.796" v="27" actId="14826"/>
        <pc:sldMkLst>
          <pc:docMk/>
          <pc:sldMk cId="3709889211" sldId="272"/>
        </pc:sldMkLst>
        <pc:picChg chg="mod">
          <ac:chgData name="Ruben Panzich" userId="841377a3-8e9c-4dee-a475-defb7636444d" providerId="ADAL" clId="{273FAD14-6F3A-438D-9538-A1DCD8DB153C}" dt="2021-05-31T11:12:49.796" v="27" actId="14826"/>
          <ac:picMkLst>
            <pc:docMk/>
            <pc:sldMk cId="3709889211" sldId="272"/>
            <ac:picMk id="6" creationId="{C9D7049F-242F-4FCB-BD91-24E562C0207A}"/>
          </ac:picMkLst>
        </pc:picChg>
      </pc:sldChg>
      <pc:sldChg chg="modSp add mod">
        <pc:chgData name="Ruben Panzich" userId="841377a3-8e9c-4dee-a475-defb7636444d" providerId="ADAL" clId="{273FAD14-6F3A-438D-9538-A1DCD8DB153C}" dt="2021-05-31T11:13:10.225" v="29" actId="14826"/>
        <pc:sldMkLst>
          <pc:docMk/>
          <pc:sldMk cId="1068842299" sldId="273"/>
        </pc:sldMkLst>
        <pc:picChg chg="mod">
          <ac:chgData name="Ruben Panzich" userId="841377a3-8e9c-4dee-a475-defb7636444d" providerId="ADAL" clId="{273FAD14-6F3A-438D-9538-A1DCD8DB153C}" dt="2021-05-31T11:13:10.225" v="29" actId="14826"/>
          <ac:picMkLst>
            <pc:docMk/>
            <pc:sldMk cId="1068842299" sldId="273"/>
            <ac:picMk id="6" creationId="{C9D7049F-242F-4FCB-BD91-24E562C0207A}"/>
          </ac:picMkLst>
        </pc:picChg>
      </pc:sldChg>
      <pc:sldChg chg="modSp add mod">
        <pc:chgData name="Ruben Panzich" userId="841377a3-8e9c-4dee-a475-defb7636444d" providerId="ADAL" clId="{273FAD14-6F3A-438D-9538-A1DCD8DB153C}" dt="2021-05-31T11:13:30.445" v="31" actId="14826"/>
        <pc:sldMkLst>
          <pc:docMk/>
          <pc:sldMk cId="3758561246" sldId="274"/>
        </pc:sldMkLst>
        <pc:picChg chg="mod">
          <ac:chgData name="Ruben Panzich" userId="841377a3-8e9c-4dee-a475-defb7636444d" providerId="ADAL" clId="{273FAD14-6F3A-438D-9538-A1DCD8DB153C}" dt="2021-05-31T11:13:30.445" v="31" actId="14826"/>
          <ac:picMkLst>
            <pc:docMk/>
            <pc:sldMk cId="3758561246" sldId="274"/>
            <ac:picMk id="6" creationId="{C9D7049F-242F-4FCB-BD91-24E562C0207A}"/>
          </ac:picMkLst>
        </pc:picChg>
      </pc:sldChg>
      <pc:sldChg chg="modSp add mod">
        <pc:chgData name="Ruben Panzich" userId="841377a3-8e9c-4dee-a475-defb7636444d" providerId="ADAL" clId="{273FAD14-6F3A-438D-9538-A1DCD8DB153C}" dt="2021-05-31T11:13:52.966" v="33" actId="14826"/>
        <pc:sldMkLst>
          <pc:docMk/>
          <pc:sldMk cId="1885028008" sldId="275"/>
        </pc:sldMkLst>
        <pc:picChg chg="mod">
          <ac:chgData name="Ruben Panzich" userId="841377a3-8e9c-4dee-a475-defb7636444d" providerId="ADAL" clId="{273FAD14-6F3A-438D-9538-A1DCD8DB153C}" dt="2021-05-31T11:13:52.966" v="33" actId="14826"/>
          <ac:picMkLst>
            <pc:docMk/>
            <pc:sldMk cId="1885028008" sldId="275"/>
            <ac:picMk id="6" creationId="{C9D7049F-242F-4FCB-BD91-24E562C0207A}"/>
          </ac:picMkLst>
        </pc:picChg>
      </pc:sldChg>
      <pc:sldChg chg="modSp add mod">
        <pc:chgData name="Ruben Panzich" userId="841377a3-8e9c-4dee-a475-defb7636444d" providerId="ADAL" clId="{273FAD14-6F3A-438D-9538-A1DCD8DB153C}" dt="2021-05-31T11:14:17.035" v="35" actId="14826"/>
        <pc:sldMkLst>
          <pc:docMk/>
          <pc:sldMk cId="1225889666" sldId="276"/>
        </pc:sldMkLst>
        <pc:picChg chg="mod">
          <ac:chgData name="Ruben Panzich" userId="841377a3-8e9c-4dee-a475-defb7636444d" providerId="ADAL" clId="{273FAD14-6F3A-438D-9538-A1DCD8DB153C}" dt="2021-05-31T11:14:17.035" v="35" actId="14826"/>
          <ac:picMkLst>
            <pc:docMk/>
            <pc:sldMk cId="1225889666" sldId="276"/>
            <ac:picMk id="6" creationId="{C9D7049F-242F-4FCB-BD91-24E562C0207A}"/>
          </ac:picMkLst>
        </pc:picChg>
      </pc:sldChg>
      <pc:sldChg chg="modSp add mod ord">
        <pc:chgData name="Ruben Panzich" userId="841377a3-8e9c-4dee-a475-defb7636444d" providerId="ADAL" clId="{273FAD14-6F3A-438D-9538-A1DCD8DB153C}" dt="2021-05-31T11:33:47.937" v="672" actId="20577"/>
        <pc:sldMkLst>
          <pc:docMk/>
          <pc:sldMk cId="1081486241" sldId="277"/>
        </pc:sldMkLst>
        <pc:spChg chg="mod">
          <ac:chgData name="Ruben Panzich" userId="841377a3-8e9c-4dee-a475-defb7636444d" providerId="ADAL" clId="{273FAD14-6F3A-438D-9538-A1DCD8DB153C}" dt="2021-05-31T11:33:47.937" v="672" actId="20577"/>
          <ac:spMkLst>
            <pc:docMk/>
            <pc:sldMk cId="1081486241" sldId="277"/>
            <ac:spMk id="3" creationId="{2B0D4A07-ECCA-4010-9C2C-B0BE9F59C5E4}"/>
          </ac:spMkLst>
        </pc:spChg>
      </pc:sldChg>
      <pc:sldChg chg="modSp add mod">
        <pc:chgData name="Ruben Panzich" userId="841377a3-8e9c-4dee-a475-defb7636444d" providerId="ADAL" clId="{273FAD14-6F3A-438D-9538-A1DCD8DB153C}" dt="2021-05-31T11:33:12.908" v="595" actId="20577"/>
        <pc:sldMkLst>
          <pc:docMk/>
          <pc:sldMk cId="2203006377" sldId="278"/>
        </pc:sldMkLst>
        <pc:spChg chg="mod">
          <ac:chgData name="Ruben Panzich" userId="841377a3-8e9c-4dee-a475-defb7636444d" providerId="ADAL" clId="{273FAD14-6F3A-438D-9538-A1DCD8DB153C}" dt="2021-05-31T11:33:12.908" v="595" actId="20577"/>
          <ac:spMkLst>
            <pc:docMk/>
            <pc:sldMk cId="2203006377" sldId="278"/>
            <ac:spMk id="3" creationId="{2B0D4A07-ECCA-4010-9C2C-B0BE9F59C5E4}"/>
          </ac:spMkLst>
        </pc:spChg>
      </pc:sldChg>
      <pc:sldChg chg="modSp add mod">
        <pc:chgData name="Ruben Panzich" userId="841377a3-8e9c-4dee-a475-defb7636444d" providerId="ADAL" clId="{273FAD14-6F3A-438D-9538-A1DCD8DB153C}" dt="2021-05-31T11:20:10.698" v="364" actId="5793"/>
        <pc:sldMkLst>
          <pc:docMk/>
          <pc:sldMk cId="164746544" sldId="279"/>
        </pc:sldMkLst>
        <pc:spChg chg="mod">
          <ac:chgData name="Ruben Panzich" userId="841377a3-8e9c-4dee-a475-defb7636444d" providerId="ADAL" clId="{273FAD14-6F3A-438D-9538-A1DCD8DB153C}" dt="2021-05-31T11:20:10.698" v="364" actId="5793"/>
          <ac:spMkLst>
            <pc:docMk/>
            <pc:sldMk cId="164746544" sldId="279"/>
            <ac:spMk id="3" creationId="{2B0D4A07-ECCA-4010-9C2C-B0BE9F59C5E4}"/>
          </ac:spMkLst>
        </pc:spChg>
      </pc:sldChg>
    </pc:docChg>
  </pc:docChgLst>
  <pc:docChgLst>
    <pc:chgData name="Ruben Panzich" userId="841377a3-8e9c-4dee-a475-defb7636444d" providerId="ADAL" clId="{B12F206A-C98D-43B0-9C15-5D5F4919F9BA}"/>
    <pc:docChg chg="undo custSel modSld">
      <pc:chgData name="Ruben Panzich" userId="841377a3-8e9c-4dee-a475-defb7636444d" providerId="ADAL" clId="{B12F206A-C98D-43B0-9C15-5D5F4919F9BA}" dt="2021-10-14T15:46:57.946" v="2" actId="20577"/>
      <pc:docMkLst>
        <pc:docMk/>
      </pc:docMkLst>
      <pc:sldChg chg="modSp mod">
        <pc:chgData name="Ruben Panzich" userId="841377a3-8e9c-4dee-a475-defb7636444d" providerId="ADAL" clId="{B12F206A-C98D-43B0-9C15-5D5F4919F9BA}" dt="2021-10-14T15:46:57.946" v="2" actId="20577"/>
        <pc:sldMkLst>
          <pc:docMk/>
          <pc:sldMk cId="3511028806" sldId="262"/>
        </pc:sldMkLst>
        <pc:spChg chg="mod">
          <ac:chgData name="Ruben Panzich" userId="841377a3-8e9c-4dee-a475-defb7636444d" providerId="ADAL" clId="{B12F206A-C98D-43B0-9C15-5D5F4919F9BA}" dt="2021-10-14T15:46:57.946" v="2" actId="20577"/>
          <ac:spMkLst>
            <pc:docMk/>
            <pc:sldMk cId="3511028806" sldId="262"/>
            <ac:spMk id="2" creationId="{1FE6B550-0350-48ED-B051-140704B5D539}"/>
          </ac:spMkLst>
        </pc:spChg>
      </pc:sldChg>
    </pc:docChg>
  </pc:docChgLst>
  <pc:docChgLst>
    <pc:chgData name="Ruben Panzich" userId="841377a3-8e9c-4dee-a475-defb7636444d" providerId="ADAL" clId="{0B4A6E3D-FD4C-4861-86C7-223FE94333BD}"/>
    <pc:docChg chg="undo custSel delSld modSld">
      <pc:chgData name="Ruben Panzich" userId="841377a3-8e9c-4dee-a475-defb7636444d" providerId="ADAL" clId="{0B4A6E3D-FD4C-4861-86C7-223FE94333BD}" dt="2021-04-23T07:07:09.307" v="162" actId="27636"/>
      <pc:docMkLst>
        <pc:docMk/>
      </pc:docMkLst>
      <pc:sldChg chg="delSp modSp mod">
        <pc:chgData name="Ruben Panzich" userId="841377a3-8e9c-4dee-a475-defb7636444d" providerId="ADAL" clId="{0B4A6E3D-FD4C-4861-86C7-223FE94333BD}" dt="2021-04-22T06:41:24.494" v="118" actId="20577"/>
        <pc:sldMkLst>
          <pc:docMk/>
          <pc:sldMk cId="945224601" sldId="258"/>
        </pc:sldMkLst>
        <pc:spChg chg="mod">
          <ac:chgData name="Ruben Panzich" userId="841377a3-8e9c-4dee-a475-defb7636444d" providerId="ADAL" clId="{0B4A6E3D-FD4C-4861-86C7-223FE94333BD}" dt="2021-04-22T06:41:24.494" v="118" actId="20577"/>
          <ac:spMkLst>
            <pc:docMk/>
            <pc:sldMk cId="945224601" sldId="258"/>
            <ac:spMk id="3" creationId="{2B0D4A07-ECCA-4010-9C2C-B0BE9F59C5E4}"/>
          </ac:spMkLst>
        </pc:spChg>
        <pc:spChg chg="del">
          <ac:chgData name="Ruben Panzich" userId="841377a3-8e9c-4dee-a475-defb7636444d" providerId="ADAL" clId="{0B4A6E3D-FD4C-4861-86C7-223FE94333BD}" dt="2021-04-21T04:45:35.737" v="3" actId="478"/>
          <ac:spMkLst>
            <pc:docMk/>
            <pc:sldMk cId="945224601" sldId="258"/>
            <ac:spMk id="7" creationId="{D1E97EC4-3B42-4DA3-9CB3-83317680177F}"/>
          </ac:spMkLst>
        </pc:spChg>
        <pc:picChg chg="del">
          <ac:chgData name="Ruben Panzich" userId="841377a3-8e9c-4dee-a475-defb7636444d" providerId="ADAL" clId="{0B4A6E3D-FD4C-4861-86C7-223FE94333BD}" dt="2021-04-21T04:45:33.641" v="2" actId="478"/>
          <ac:picMkLst>
            <pc:docMk/>
            <pc:sldMk cId="945224601" sldId="258"/>
            <ac:picMk id="1026" creationId="{CC4D7E34-9949-41F3-AB2C-F53893246360}"/>
          </ac:picMkLst>
        </pc:picChg>
        <pc:picChg chg="del">
          <ac:chgData name="Ruben Panzich" userId="841377a3-8e9c-4dee-a475-defb7636444d" providerId="ADAL" clId="{0B4A6E3D-FD4C-4861-86C7-223FE94333BD}" dt="2021-04-22T06:04:20.838" v="5" actId="478"/>
          <ac:picMkLst>
            <pc:docMk/>
            <pc:sldMk cId="945224601" sldId="258"/>
            <ac:picMk id="1028" creationId="{43D07189-BBEF-4EE5-BB55-E62BFF5BCF9E}"/>
          </ac:picMkLst>
        </pc:picChg>
      </pc:sldChg>
      <pc:sldChg chg="modSp mod">
        <pc:chgData name="Ruben Panzich" userId="841377a3-8e9c-4dee-a475-defb7636444d" providerId="ADAL" clId="{0B4A6E3D-FD4C-4861-86C7-223FE94333BD}" dt="2021-04-22T06:22:52.362" v="51" actId="20577"/>
        <pc:sldMkLst>
          <pc:docMk/>
          <pc:sldMk cId="1481356358" sldId="259"/>
        </pc:sldMkLst>
        <pc:spChg chg="mod">
          <ac:chgData name="Ruben Panzich" userId="841377a3-8e9c-4dee-a475-defb7636444d" providerId="ADAL" clId="{0B4A6E3D-FD4C-4861-86C7-223FE94333BD}" dt="2021-04-22T06:22:52.362" v="51" actId="20577"/>
          <ac:spMkLst>
            <pc:docMk/>
            <pc:sldMk cId="1481356358" sldId="259"/>
            <ac:spMk id="3" creationId="{2F8254B4-0591-4B8B-9B1D-91F78E0DB7C2}"/>
          </ac:spMkLst>
        </pc:spChg>
      </pc:sldChg>
      <pc:sldChg chg="modSp mod">
        <pc:chgData name="Ruben Panzich" userId="841377a3-8e9c-4dee-a475-defb7636444d" providerId="ADAL" clId="{0B4A6E3D-FD4C-4861-86C7-223FE94333BD}" dt="2021-04-23T07:07:09.307" v="162" actId="27636"/>
        <pc:sldMkLst>
          <pc:docMk/>
          <pc:sldMk cId="476362022" sldId="260"/>
        </pc:sldMkLst>
        <pc:spChg chg="mod">
          <ac:chgData name="Ruben Panzich" userId="841377a3-8e9c-4dee-a475-defb7636444d" providerId="ADAL" clId="{0B4A6E3D-FD4C-4861-86C7-223FE94333BD}" dt="2021-04-23T07:07:09.307" v="162" actId="27636"/>
          <ac:spMkLst>
            <pc:docMk/>
            <pc:sldMk cId="476362022" sldId="260"/>
            <ac:spMk id="3" creationId="{3EC38929-5792-47D5-A86F-52FE28A70E87}"/>
          </ac:spMkLst>
        </pc:spChg>
      </pc:sldChg>
      <pc:sldChg chg="addSp delSp modSp mod">
        <pc:chgData name="Ruben Panzich" userId="841377a3-8e9c-4dee-a475-defb7636444d" providerId="ADAL" clId="{0B4A6E3D-FD4C-4861-86C7-223FE94333BD}" dt="2021-04-22T06:34:26.650" v="107"/>
        <pc:sldMkLst>
          <pc:docMk/>
          <pc:sldMk cId="2698949787" sldId="261"/>
        </pc:sldMkLst>
        <pc:spChg chg="del">
          <ac:chgData name="Ruben Panzich" userId="841377a3-8e9c-4dee-a475-defb7636444d" providerId="ADAL" clId="{0B4A6E3D-FD4C-4861-86C7-223FE94333BD}" dt="2021-04-22T06:26:02.820" v="52" actId="478"/>
          <ac:spMkLst>
            <pc:docMk/>
            <pc:sldMk cId="2698949787" sldId="261"/>
            <ac:spMk id="3" creationId="{02E78D0A-F9B3-4D26-89C8-2003C3DF75F3}"/>
          </ac:spMkLst>
        </pc:spChg>
        <pc:graphicFrameChg chg="add mod">
          <ac:chgData name="Ruben Panzich" userId="841377a3-8e9c-4dee-a475-defb7636444d" providerId="ADAL" clId="{0B4A6E3D-FD4C-4861-86C7-223FE94333BD}" dt="2021-04-22T06:34:26.650" v="107"/>
          <ac:graphicFrameMkLst>
            <pc:docMk/>
            <pc:sldMk cId="2698949787" sldId="261"/>
            <ac:graphicFrameMk id="6" creationId="{A0244C6E-93FF-4952-AB8A-69DE51C652E2}"/>
          </ac:graphicFrameMkLst>
        </pc:graphicFrameChg>
      </pc:sldChg>
      <pc:sldChg chg="modSp del mod">
        <pc:chgData name="Ruben Panzich" userId="841377a3-8e9c-4dee-a475-defb7636444d" providerId="ADAL" clId="{0B4A6E3D-FD4C-4861-86C7-223FE94333BD}" dt="2021-04-22T06:41:26.127" v="119" actId="2696"/>
        <pc:sldMkLst>
          <pc:docMk/>
          <pc:sldMk cId="479641515" sldId="268"/>
        </pc:sldMkLst>
        <pc:spChg chg="mod">
          <ac:chgData name="Ruben Panzich" userId="841377a3-8e9c-4dee-a475-defb7636444d" providerId="ADAL" clId="{0B4A6E3D-FD4C-4861-86C7-223FE94333BD}" dt="2021-04-22T06:40:56.131" v="108" actId="21"/>
          <ac:spMkLst>
            <pc:docMk/>
            <pc:sldMk cId="479641515" sldId="268"/>
            <ac:spMk id="3" creationId="{2B0D4A07-ECCA-4010-9C2C-B0BE9F59C5E4}"/>
          </ac:spMkLst>
        </pc:spChg>
      </pc:sldChg>
      <pc:sldChg chg="modSp del mod">
        <pc:chgData name="Ruben Panzich" userId="841377a3-8e9c-4dee-a475-defb7636444d" providerId="ADAL" clId="{0B4A6E3D-FD4C-4861-86C7-223FE94333BD}" dt="2021-04-22T06:41:28.046" v="120" actId="2696"/>
        <pc:sldMkLst>
          <pc:docMk/>
          <pc:sldMk cId="228659779" sldId="269"/>
        </pc:sldMkLst>
        <pc:spChg chg="mod">
          <ac:chgData name="Ruben Panzich" userId="841377a3-8e9c-4dee-a475-defb7636444d" providerId="ADAL" clId="{0B4A6E3D-FD4C-4861-86C7-223FE94333BD}" dt="2021-04-22T06:41:09.887" v="113" actId="21"/>
          <ac:spMkLst>
            <pc:docMk/>
            <pc:sldMk cId="228659779" sldId="269"/>
            <ac:spMk id="3" creationId="{2B0D4A07-ECCA-4010-9C2C-B0BE9F59C5E4}"/>
          </ac:spMkLst>
        </pc:spChg>
      </pc:sldChg>
      <pc:sldChg chg="modSp del mod">
        <pc:chgData name="Ruben Panzich" userId="841377a3-8e9c-4dee-a475-defb7636444d" providerId="ADAL" clId="{0B4A6E3D-FD4C-4861-86C7-223FE94333BD}" dt="2021-04-22T06:41:30.360" v="121" actId="2696"/>
        <pc:sldMkLst>
          <pc:docMk/>
          <pc:sldMk cId="685069769" sldId="270"/>
        </pc:sldMkLst>
        <pc:spChg chg="mod">
          <ac:chgData name="Ruben Panzich" userId="841377a3-8e9c-4dee-a475-defb7636444d" providerId="ADAL" clId="{0B4A6E3D-FD4C-4861-86C7-223FE94333BD}" dt="2021-04-22T06:41:18.415" v="115" actId="21"/>
          <ac:spMkLst>
            <pc:docMk/>
            <pc:sldMk cId="685069769" sldId="270"/>
            <ac:spMk id="3" creationId="{2B0D4A07-ECCA-4010-9C2C-B0BE9F59C5E4}"/>
          </ac:spMkLst>
        </pc:spChg>
      </pc:sldChg>
      <pc:sldChg chg="del">
        <pc:chgData name="Ruben Panzich" userId="841377a3-8e9c-4dee-a475-defb7636444d" providerId="ADAL" clId="{0B4A6E3D-FD4C-4861-86C7-223FE94333BD}" dt="2021-04-22T06:04:24.241" v="6" actId="47"/>
        <pc:sldMkLst>
          <pc:docMk/>
          <pc:sldMk cId="2673470928" sldId="271"/>
        </pc:sldMkLst>
      </pc:sldChg>
    </pc:docChg>
  </pc:docChgLst>
</pc:chgInfo>
</file>

<file path=ppt/media/image1.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10/14/2021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10/14/2021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10/14/2021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10/14/2021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10/14/2021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10/14/2021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10/14/2021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10/14/2021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10/14/2021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vrartgallery.org/"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98282-4644-4139-9E98-33CD4B8A8CDA}"/>
              </a:ext>
            </a:extLst>
          </p:cNvPr>
          <p:cNvSpPr>
            <a:spLocks noGrp="1"/>
          </p:cNvSpPr>
          <p:nvPr>
            <p:ph type="ctrTitle"/>
          </p:nvPr>
        </p:nvSpPr>
        <p:spPr/>
        <p:txBody>
          <a:bodyPr/>
          <a:lstStyle/>
          <a:p>
            <a:r>
              <a:rPr lang="en-AU" dirty="0"/>
              <a:t>VR Art</a:t>
            </a:r>
            <a:r>
              <a:rPr lang="en-AU" baseline="0" dirty="0"/>
              <a:t> gallery</a:t>
            </a:r>
            <a:endParaRPr lang="en-AU" dirty="0"/>
          </a:p>
        </p:txBody>
      </p:sp>
      <p:sp>
        <p:nvSpPr>
          <p:cNvPr id="3" name="Subtitle 2">
            <a:extLst>
              <a:ext uri="{FF2B5EF4-FFF2-40B4-BE49-F238E27FC236}">
                <a16:creationId xmlns:a16="http://schemas.microsoft.com/office/drawing/2014/main" id="{C2F4A481-4E64-4037-A2E8-B005356206F5}"/>
              </a:ext>
            </a:extLst>
          </p:cNvPr>
          <p:cNvSpPr>
            <a:spLocks noGrp="1"/>
          </p:cNvSpPr>
          <p:nvPr>
            <p:ph type="subTitle" idx="1"/>
          </p:nvPr>
        </p:nvSpPr>
        <p:spPr/>
        <p:txBody>
          <a:bodyPr/>
          <a:lstStyle/>
          <a:p>
            <a:endParaRPr lang="en-AU"/>
          </a:p>
        </p:txBody>
      </p:sp>
    </p:spTree>
    <p:extLst>
      <p:ext uri="{BB962C8B-B14F-4D97-AF65-F5344CB8AC3E}">
        <p14:creationId xmlns:p14="http://schemas.microsoft.com/office/powerpoint/2010/main" val="4042192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1183" r="1183"/>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3758561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1503" r="1503"/>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1885028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15209" r="15209"/>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1225889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p:txBody>
          <a:bodyPr/>
          <a:lstStyle/>
          <a:p>
            <a:r>
              <a:rPr lang="en-AU" dirty="0"/>
              <a:t>Investigation</a:t>
            </a:r>
          </a:p>
        </p:txBody>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p:txBody>
          <a:bodyPr/>
          <a:lstStyle/>
          <a:p>
            <a:r>
              <a:rPr lang="en-AU" dirty="0"/>
              <a:t>Evidence of similar VR experiences</a:t>
            </a:r>
          </a:p>
          <a:p>
            <a:pPr marL="0" indent="0">
              <a:buNone/>
            </a:pPr>
            <a:r>
              <a:rPr lang="en-AU" dirty="0"/>
              <a:t>There are many notable ones but the most popular one is: </a:t>
            </a:r>
          </a:p>
          <a:p>
            <a:pPr marL="0" indent="0">
              <a:buNone/>
            </a:pPr>
            <a:r>
              <a:rPr lang="en-AU" dirty="0">
                <a:hlinkClick r:id="rId2"/>
              </a:rPr>
              <a:t>https://vrartgallery.org/</a:t>
            </a:r>
            <a:endParaRPr lang="en-AU" dirty="0"/>
          </a:p>
          <a:p>
            <a:pPr marL="0" indent="0">
              <a:buNone/>
            </a:pPr>
            <a:endParaRPr lang="en-AU" dirty="0"/>
          </a:p>
        </p:txBody>
      </p:sp>
    </p:spTree>
    <p:extLst>
      <p:ext uri="{BB962C8B-B14F-4D97-AF65-F5344CB8AC3E}">
        <p14:creationId xmlns:p14="http://schemas.microsoft.com/office/powerpoint/2010/main" val="108148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p:txBody>
          <a:bodyPr/>
          <a:lstStyle/>
          <a:p>
            <a:r>
              <a:rPr lang="en-AU" dirty="0"/>
              <a:t>Investigation</a:t>
            </a:r>
          </a:p>
        </p:txBody>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p:txBody>
          <a:bodyPr/>
          <a:lstStyle/>
          <a:p>
            <a:r>
              <a:rPr lang="en-AU" dirty="0"/>
              <a:t>The real environment - capture textures and discuss the location for an art exhibition.</a:t>
            </a:r>
          </a:p>
          <a:p>
            <a:pPr marL="0" indent="0">
              <a:buNone/>
            </a:pPr>
            <a:r>
              <a:rPr lang="en-AU" dirty="0"/>
              <a:t>For this project we used the memorial hall as the location for the VR experience as it has a sense of familiarity while also a brand new experience with what is located inside of the memorial hall</a:t>
            </a:r>
          </a:p>
        </p:txBody>
      </p:sp>
    </p:spTree>
    <p:extLst>
      <p:ext uri="{BB962C8B-B14F-4D97-AF65-F5344CB8AC3E}">
        <p14:creationId xmlns:p14="http://schemas.microsoft.com/office/powerpoint/2010/main" val="2203006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p:txBody>
          <a:bodyPr/>
          <a:lstStyle/>
          <a:p>
            <a:r>
              <a:rPr lang="en-AU" dirty="0"/>
              <a:t>Investigation</a:t>
            </a:r>
          </a:p>
        </p:txBody>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p:txBody>
          <a:bodyPr/>
          <a:lstStyle/>
          <a:p>
            <a:r>
              <a:rPr lang="en-AU" dirty="0"/>
              <a:t>Hardware and Software - Provide some information on the software and hardware to be utilised to build the experience and how it works together.</a:t>
            </a:r>
          </a:p>
          <a:p>
            <a:pPr marL="0" indent="0">
              <a:buNone/>
            </a:pPr>
            <a:r>
              <a:rPr lang="en-AU" dirty="0"/>
              <a:t>For this project we will be using a computer with the basic specs for an Oculus rift ready pc, a Oculus Rift Headset and Handsets, we will be coding in C# and getting models and art off of the internet.</a:t>
            </a:r>
          </a:p>
        </p:txBody>
      </p:sp>
    </p:spTree>
    <p:extLst>
      <p:ext uri="{BB962C8B-B14F-4D97-AF65-F5344CB8AC3E}">
        <p14:creationId xmlns:p14="http://schemas.microsoft.com/office/powerpoint/2010/main" val="164746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88599-944C-47D3-A1D3-470110A3509E}"/>
              </a:ext>
            </a:extLst>
          </p:cNvPr>
          <p:cNvSpPr>
            <a:spLocks noGrp="1"/>
          </p:cNvSpPr>
          <p:nvPr>
            <p:ph type="title"/>
          </p:nvPr>
        </p:nvSpPr>
        <p:spPr/>
        <p:txBody>
          <a:bodyPr/>
          <a:lstStyle/>
          <a:p>
            <a:r>
              <a:rPr lang="en-AU" dirty="0"/>
              <a:t>Target Audience</a:t>
            </a:r>
          </a:p>
        </p:txBody>
      </p:sp>
      <p:sp>
        <p:nvSpPr>
          <p:cNvPr id="3" name="Content Placeholder 2">
            <a:extLst>
              <a:ext uri="{FF2B5EF4-FFF2-40B4-BE49-F238E27FC236}">
                <a16:creationId xmlns:a16="http://schemas.microsoft.com/office/drawing/2014/main" id="{2F8254B4-0591-4B8B-9B1D-91F78E0DB7C2}"/>
              </a:ext>
            </a:extLst>
          </p:cNvPr>
          <p:cNvSpPr>
            <a:spLocks noGrp="1"/>
          </p:cNvSpPr>
          <p:nvPr>
            <p:ph idx="1"/>
          </p:nvPr>
        </p:nvSpPr>
        <p:spPr/>
        <p:txBody>
          <a:bodyPr/>
          <a:lstStyle/>
          <a:p>
            <a:pPr marL="0" marR="0">
              <a:spcBef>
                <a:spcPts val="0"/>
              </a:spcBef>
              <a:spcAft>
                <a:spcPts val="0"/>
              </a:spcAft>
            </a:pPr>
            <a:r>
              <a:rPr lang="en-US" sz="1800" b="1" dirty="0">
                <a:effectLst/>
                <a:latin typeface="Calibri" panose="020F0502020204030204" pitchFamily="34" charset="0"/>
              </a:rPr>
              <a:t>Facts - what are the known facts about you target audience?</a:t>
            </a:r>
            <a:br>
              <a:rPr lang="en-US" sz="1800" dirty="0">
                <a:effectLst/>
                <a:latin typeface="Calibri" panose="020F0502020204030204" pitchFamily="34" charset="0"/>
              </a:rPr>
            </a:br>
            <a:r>
              <a:rPr lang="en-US" sz="1400" dirty="0">
                <a:effectLst/>
                <a:latin typeface="Calibri" panose="020F0502020204030204" pitchFamily="34" charset="0"/>
              </a:rPr>
              <a:t>14 – 30 as they have most likely seen his work, mostly English-speaking countries however if prior knowledge of English other companies.</a:t>
            </a:r>
          </a:p>
          <a:p>
            <a:pPr marL="0" marR="0">
              <a:spcBef>
                <a:spcPts val="0"/>
              </a:spcBef>
              <a:spcAft>
                <a:spcPts val="0"/>
              </a:spcAft>
            </a:pPr>
            <a:r>
              <a:rPr lang="en-US" sz="1800" b="1" dirty="0">
                <a:effectLst/>
                <a:latin typeface="Calibri" panose="020F0502020204030204" pitchFamily="34" charset="0"/>
              </a:rPr>
              <a:t>Pains - what are the barriers to use of this product by the target audience?</a:t>
            </a:r>
            <a:br>
              <a:rPr lang="en-US" sz="1800" dirty="0">
                <a:effectLst/>
                <a:latin typeface="Calibri" panose="020F0502020204030204" pitchFamily="34" charset="0"/>
              </a:rPr>
            </a:br>
            <a:r>
              <a:rPr lang="en-US" sz="1400" dirty="0">
                <a:effectLst/>
                <a:latin typeface="Calibri" panose="020F0502020204030204" pitchFamily="34" charset="0"/>
              </a:rPr>
              <a:t>This requires a VR headset however this could be fixed by using something like </a:t>
            </a:r>
            <a:r>
              <a:rPr lang="en-US" sz="1400" dirty="0" err="1">
                <a:effectLst/>
                <a:latin typeface="Calibri" panose="020F0502020204030204" pitchFamily="34" charset="0"/>
              </a:rPr>
              <a:t>openXR</a:t>
            </a:r>
            <a:r>
              <a:rPr lang="en-US" sz="1400" dirty="0">
                <a:effectLst/>
                <a:latin typeface="Calibri" panose="020F0502020204030204" pitchFamily="34" charset="0"/>
              </a:rPr>
              <a:t>, if you aren’t much of a ‘nerd’ you’ll be less interested in partaking in it.</a:t>
            </a:r>
          </a:p>
          <a:p>
            <a:pPr marL="0" marR="0">
              <a:spcBef>
                <a:spcPts val="0"/>
              </a:spcBef>
              <a:spcAft>
                <a:spcPts val="0"/>
              </a:spcAft>
            </a:pPr>
            <a:r>
              <a:rPr lang="en-US" sz="1800" b="1" dirty="0">
                <a:effectLst/>
                <a:latin typeface="Calibri" panose="020F0502020204030204" pitchFamily="34" charset="0"/>
              </a:rPr>
              <a:t>Goals - How can the target audience benefit or interact with the product  </a:t>
            </a:r>
            <a:br>
              <a:rPr lang="en-US" sz="1800" b="1" dirty="0">
                <a:effectLst/>
                <a:latin typeface="Calibri" panose="020F0502020204030204" pitchFamily="34" charset="0"/>
              </a:rPr>
            </a:br>
            <a:r>
              <a:rPr lang="en-US" sz="1400" dirty="0">
                <a:effectLst/>
                <a:latin typeface="Calibri" panose="020F0502020204030204" pitchFamily="34" charset="0"/>
              </a:rPr>
              <a:t>this experience manages to provide an informative and enjoyable experience about Syd Mead.</a:t>
            </a:r>
            <a:endParaRPr lang="en-AU" dirty="0"/>
          </a:p>
        </p:txBody>
      </p:sp>
    </p:spTree>
    <p:extLst>
      <p:ext uri="{BB962C8B-B14F-4D97-AF65-F5344CB8AC3E}">
        <p14:creationId xmlns:p14="http://schemas.microsoft.com/office/powerpoint/2010/main" val="1481356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FDA70-B282-4CD9-AE03-A240FC90CABC}"/>
              </a:ext>
            </a:extLst>
          </p:cNvPr>
          <p:cNvSpPr>
            <a:spLocks noGrp="1"/>
          </p:cNvSpPr>
          <p:nvPr>
            <p:ph type="title"/>
          </p:nvPr>
        </p:nvSpPr>
        <p:spPr/>
        <p:txBody>
          <a:bodyPr/>
          <a:lstStyle/>
          <a:p>
            <a:r>
              <a:rPr lang="en-AU" dirty="0"/>
              <a:t>Required Features / Design Criteria</a:t>
            </a:r>
          </a:p>
        </p:txBody>
      </p:sp>
      <p:sp>
        <p:nvSpPr>
          <p:cNvPr id="3" name="Content Placeholder 2">
            <a:extLst>
              <a:ext uri="{FF2B5EF4-FFF2-40B4-BE49-F238E27FC236}">
                <a16:creationId xmlns:a16="http://schemas.microsoft.com/office/drawing/2014/main" id="{3EC38929-5792-47D5-A86F-52FE28A70E87}"/>
              </a:ext>
            </a:extLst>
          </p:cNvPr>
          <p:cNvSpPr>
            <a:spLocks noGrp="1"/>
          </p:cNvSpPr>
          <p:nvPr>
            <p:ph idx="1"/>
          </p:nvPr>
        </p:nvSpPr>
        <p:spPr>
          <a:xfrm>
            <a:off x="1371600" y="1726163"/>
            <a:ext cx="10820400" cy="5131837"/>
          </a:xfrm>
        </p:spPr>
        <p:txBody>
          <a:bodyPr>
            <a:normAutofit/>
          </a:bodyPr>
          <a:lstStyle/>
          <a:p>
            <a:r>
              <a:rPr lang="en-AU" dirty="0"/>
              <a:t>Make is accessible to anyone that might want to go.</a:t>
            </a:r>
          </a:p>
          <a:p>
            <a:r>
              <a:rPr lang="en-AU" dirty="0"/>
              <a:t>Use his original logo.</a:t>
            </a:r>
          </a:p>
          <a:p>
            <a:r>
              <a:rPr lang="en-AU" dirty="0"/>
              <a:t>Use any design </a:t>
            </a:r>
            <a:r>
              <a:rPr lang="en-AU" dirty="0" err="1"/>
              <a:t>guids</a:t>
            </a:r>
            <a:r>
              <a:rPr lang="en-AU" dirty="0"/>
              <a:t> provided by the company and any other associated people of authority.</a:t>
            </a:r>
          </a:p>
          <a:p>
            <a:r>
              <a:rPr lang="en-AU" dirty="0"/>
              <a:t>Make use of Elements and Principles of Design.</a:t>
            </a:r>
          </a:p>
          <a:p>
            <a:r>
              <a:rPr lang="en-AU" dirty="0"/>
              <a:t>Make is aesthetically pleasing.</a:t>
            </a:r>
          </a:p>
        </p:txBody>
      </p:sp>
    </p:spTree>
    <p:extLst>
      <p:ext uri="{BB962C8B-B14F-4D97-AF65-F5344CB8AC3E}">
        <p14:creationId xmlns:p14="http://schemas.microsoft.com/office/powerpoint/2010/main" val="4763620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C7CC-943C-49C7-B194-0577B1E3CB55}"/>
              </a:ext>
            </a:extLst>
          </p:cNvPr>
          <p:cNvSpPr>
            <a:spLocks noGrp="1"/>
          </p:cNvSpPr>
          <p:nvPr>
            <p:ph type="title"/>
          </p:nvPr>
        </p:nvSpPr>
        <p:spPr/>
        <p:txBody>
          <a:bodyPr/>
          <a:lstStyle/>
          <a:p>
            <a:r>
              <a:rPr lang="en-AU" dirty="0"/>
              <a:t>Gantt Chart</a:t>
            </a:r>
          </a:p>
        </p:txBody>
      </p:sp>
      <p:graphicFrame>
        <p:nvGraphicFramePr>
          <p:cNvPr id="6" name="Object 5">
            <a:extLst>
              <a:ext uri="{FF2B5EF4-FFF2-40B4-BE49-F238E27FC236}">
                <a16:creationId xmlns:a16="http://schemas.microsoft.com/office/drawing/2014/main" id="{A0244C6E-93FF-4952-AB8A-69DE51C652E2}"/>
              </a:ext>
            </a:extLst>
          </p:cNvPr>
          <p:cNvGraphicFramePr>
            <a:graphicFrameLocks noChangeAspect="1"/>
          </p:cNvGraphicFramePr>
          <p:nvPr>
            <p:extLst>
              <p:ext uri="{D42A27DB-BD31-4B8C-83A1-F6EECF244321}">
                <p14:modId xmlns:p14="http://schemas.microsoft.com/office/powerpoint/2010/main" val="2811386739"/>
              </p:ext>
            </p:extLst>
          </p:nvPr>
        </p:nvGraphicFramePr>
        <p:xfrm>
          <a:off x="1415281" y="1409317"/>
          <a:ext cx="7303552" cy="5448683"/>
        </p:xfrm>
        <a:graphic>
          <a:graphicData uri="http://schemas.openxmlformats.org/presentationml/2006/ole">
            <mc:AlternateContent xmlns:mc="http://schemas.openxmlformats.org/markup-compatibility/2006">
              <mc:Choice xmlns:v="urn:schemas-microsoft-com:vml" Requires="v">
                <p:oleObj name="Worksheet" r:id="rId2" imgW="11015913" imgH="8215563" progId="Excel.Sheet.12">
                  <p:embed/>
                </p:oleObj>
              </mc:Choice>
              <mc:Fallback>
                <p:oleObj name="Worksheet" r:id="rId2" imgW="11015913" imgH="8215563" progId="Excel.Sheet.12">
                  <p:embed/>
                  <p:pic>
                    <p:nvPicPr>
                      <p:cNvPr id="6" name="Object 5">
                        <a:extLst>
                          <a:ext uri="{FF2B5EF4-FFF2-40B4-BE49-F238E27FC236}">
                            <a16:creationId xmlns:a16="http://schemas.microsoft.com/office/drawing/2014/main" id="{A0244C6E-93FF-4952-AB8A-69DE51C652E2}"/>
                          </a:ext>
                        </a:extLst>
                      </p:cNvPr>
                      <p:cNvPicPr/>
                      <p:nvPr/>
                    </p:nvPicPr>
                    <p:blipFill>
                      <a:blip r:embed="rId3"/>
                      <a:stretch>
                        <a:fillRect/>
                      </a:stretch>
                    </p:blipFill>
                    <p:spPr>
                      <a:xfrm>
                        <a:off x="1415281" y="1409317"/>
                        <a:ext cx="7303552" cy="5448683"/>
                      </a:xfrm>
                      <a:prstGeom prst="rect">
                        <a:avLst/>
                      </a:prstGeom>
                    </p:spPr>
                  </p:pic>
                </p:oleObj>
              </mc:Fallback>
            </mc:AlternateContent>
          </a:graphicData>
        </a:graphic>
      </p:graphicFrame>
    </p:spTree>
    <p:extLst>
      <p:ext uri="{BB962C8B-B14F-4D97-AF65-F5344CB8AC3E}">
        <p14:creationId xmlns:p14="http://schemas.microsoft.com/office/powerpoint/2010/main" val="2698949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A77A6167-FCC5-49E8-B280-CECAF151ED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F84046EA-4273-437E-9DE5-5AEE713C3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1FE6B550-0350-48ED-B051-140704B5D539}"/>
              </a:ext>
            </a:extLst>
          </p:cNvPr>
          <p:cNvSpPr>
            <a:spLocks noGrp="1"/>
          </p:cNvSpPr>
          <p:nvPr>
            <p:ph type="title"/>
          </p:nvPr>
        </p:nvSpPr>
        <p:spPr>
          <a:xfrm>
            <a:off x="1478522" y="1480930"/>
            <a:ext cx="5301138" cy="3254321"/>
          </a:xfrm>
        </p:spPr>
        <p:txBody>
          <a:bodyPr vert="horz" lIns="91440" tIns="45720" rIns="91440" bIns="45720" rtlCol="0" anchor="b">
            <a:normAutofit/>
          </a:bodyPr>
          <a:lstStyle/>
          <a:p>
            <a:r>
              <a:rPr lang="en-US" sz="6600" cap="all" dirty="0"/>
              <a:t>Sketches</a:t>
            </a:r>
          </a:p>
        </p:txBody>
      </p:sp>
      <p:pic>
        <p:nvPicPr>
          <p:cNvPr id="5" name="Content Placeholder 4" descr="Diagram, schematic&#10;&#10;Description automatically generated">
            <a:extLst>
              <a:ext uri="{FF2B5EF4-FFF2-40B4-BE49-F238E27FC236}">
                <a16:creationId xmlns:a16="http://schemas.microsoft.com/office/drawing/2014/main" id="{B63F3F0F-2F7A-47B6-ABF1-81350515E242}"/>
              </a:ext>
            </a:extLst>
          </p:cNvPr>
          <p:cNvPicPr>
            <a:picLocks noGrp="1" noChangeAspect="1"/>
          </p:cNvPicPr>
          <p:nvPr>
            <p:ph idx="1"/>
          </p:nvPr>
        </p:nvPicPr>
        <p:blipFill rotWithShape="1">
          <a:blip r:embed="rId2"/>
          <a:srcRect t="7478" r="1" b="1"/>
          <a:stretch/>
        </p:blipFill>
        <p:spPr>
          <a:xfrm>
            <a:off x="7225748" y="10"/>
            <a:ext cx="4966252" cy="6857990"/>
          </a:xfrm>
          <a:prstGeom prst="rect">
            <a:avLst/>
          </a:prstGeom>
        </p:spPr>
      </p:pic>
    </p:spTree>
    <p:extLst>
      <p:ext uri="{BB962C8B-B14F-4D97-AF65-F5344CB8AC3E}">
        <p14:creationId xmlns:p14="http://schemas.microsoft.com/office/powerpoint/2010/main" val="351102880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84F01-A9BE-43B4-97F0-B9BC854164F1}"/>
              </a:ext>
            </a:extLst>
          </p:cNvPr>
          <p:cNvSpPr>
            <a:spLocks noGrp="1"/>
          </p:cNvSpPr>
          <p:nvPr>
            <p:ph type="title"/>
          </p:nvPr>
        </p:nvSpPr>
        <p:spPr/>
        <p:txBody>
          <a:bodyPr/>
          <a:lstStyle/>
          <a:p>
            <a:r>
              <a:rPr lang="en-AU" dirty="0"/>
              <a:t>Design Brief</a:t>
            </a:r>
          </a:p>
        </p:txBody>
      </p:sp>
      <p:sp>
        <p:nvSpPr>
          <p:cNvPr id="3" name="Content Placeholder 2">
            <a:extLst>
              <a:ext uri="{FF2B5EF4-FFF2-40B4-BE49-F238E27FC236}">
                <a16:creationId xmlns:a16="http://schemas.microsoft.com/office/drawing/2014/main" id="{FBA12A0A-9F6D-4EB0-9BAD-9C5D701734D6}"/>
              </a:ext>
            </a:extLst>
          </p:cNvPr>
          <p:cNvSpPr>
            <a:spLocks noGrp="1"/>
          </p:cNvSpPr>
          <p:nvPr>
            <p:ph idx="1"/>
          </p:nvPr>
        </p:nvSpPr>
        <p:spPr/>
        <p:txBody>
          <a:bodyPr>
            <a:normAutofit/>
          </a:bodyPr>
          <a:lstStyle/>
          <a:p>
            <a:pPr marL="0" indent="0">
              <a:buNone/>
            </a:pPr>
            <a:r>
              <a:rPr lang="en-AU" dirty="0"/>
              <a:t>Our goal is to make a VR art gallery, in Unity that makes use of the oculus rift and it’s hand controllers. This needs to be done while making it accessible to people with disabilities and also being inclusive with all types of people. We also need to make it intuitive to the user making it easy to pick up. The due date for this project is the 28</a:t>
            </a:r>
            <a:r>
              <a:rPr lang="en-AU" baseline="30000" dirty="0"/>
              <a:t>th</a:t>
            </a:r>
            <a:r>
              <a:rPr lang="en-AU" dirty="0"/>
              <a:t> of May.</a:t>
            </a:r>
          </a:p>
        </p:txBody>
      </p:sp>
    </p:spTree>
    <p:extLst>
      <p:ext uri="{BB962C8B-B14F-4D97-AF65-F5344CB8AC3E}">
        <p14:creationId xmlns:p14="http://schemas.microsoft.com/office/powerpoint/2010/main" val="3210402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24E16E8-84BF-4D4C-A746-2537B1C159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3" name="Freeform 6">
              <a:extLst>
                <a:ext uri="{FF2B5EF4-FFF2-40B4-BE49-F238E27FC236}">
                  <a16:creationId xmlns:a16="http://schemas.microsoft.com/office/drawing/2014/main" id="{F890A3A2-97E0-41D2-BD93-30D3DFA73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a:extLst>
                <a:ext uri="{FF2B5EF4-FFF2-40B4-BE49-F238E27FC236}">
                  <a16:creationId xmlns:a16="http://schemas.microsoft.com/office/drawing/2014/main" id="{718CB90A-6005-4951-84F5-70B5863EF7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 name="Title 1">
            <a:extLst>
              <a:ext uri="{FF2B5EF4-FFF2-40B4-BE49-F238E27FC236}">
                <a16:creationId xmlns:a16="http://schemas.microsoft.com/office/drawing/2014/main" id="{F363B146-1C09-43FD-AD78-FAFFBE0498AB}"/>
              </a:ext>
            </a:extLst>
          </p:cNvPr>
          <p:cNvSpPr>
            <a:spLocks noGrp="1"/>
          </p:cNvSpPr>
          <p:nvPr>
            <p:ph type="title"/>
          </p:nvPr>
        </p:nvSpPr>
        <p:spPr>
          <a:xfrm>
            <a:off x="1668544" y="1649691"/>
            <a:ext cx="2611225" cy="2236989"/>
          </a:xfrm>
        </p:spPr>
        <p:txBody>
          <a:bodyPr vert="horz" lIns="91440" tIns="45720" rIns="91440" bIns="45720" rtlCol="0" anchor="b">
            <a:normAutofit/>
          </a:bodyPr>
          <a:lstStyle/>
          <a:p>
            <a:r>
              <a:rPr lang="en-US" sz="3400" cap="all"/>
              <a:t>Unity build of the VR Experience</a:t>
            </a:r>
          </a:p>
        </p:txBody>
      </p:sp>
      <p:pic>
        <p:nvPicPr>
          <p:cNvPr id="7" name="Picture 6">
            <a:extLst>
              <a:ext uri="{FF2B5EF4-FFF2-40B4-BE49-F238E27FC236}">
                <a16:creationId xmlns:a16="http://schemas.microsoft.com/office/drawing/2014/main" id="{18E639B9-B76D-4FC5-B08F-77F99C8A4022}"/>
              </a:ext>
            </a:extLst>
          </p:cNvPr>
          <p:cNvPicPr>
            <a:picLocks noChangeAspect="1"/>
          </p:cNvPicPr>
          <p:nvPr/>
        </p:nvPicPr>
        <p:blipFill rotWithShape="1">
          <a:blip r:embed="rId2"/>
          <a:srcRect r="-2" b="19999"/>
          <a:stretch/>
        </p:blipFill>
        <p:spPr>
          <a:xfrm>
            <a:off x="4639056" y="-3"/>
            <a:ext cx="7552944" cy="3429002"/>
          </a:xfrm>
          <a:prstGeom prst="rect">
            <a:avLst/>
          </a:prstGeom>
        </p:spPr>
      </p:pic>
      <p:pic>
        <p:nvPicPr>
          <p:cNvPr id="5" name="Picture 4">
            <a:extLst>
              <a:ext uri="{FF2B5EF4-FFF2-40B4-BE49-F238E27FC236}">
                <a16:creationId xmlns:a16="http://schemas.microsoft.com/office/drawing/2014/main" id="{73636587-053F-4CCC-90BD-BAE6155DBF60}"/>
              </a:ext>
            </a:extLst>
          </p:cNvPr>
          <p:cNvPicPr>
            <a:picLocks noChangeAspect="1"/>
          </p:cNvPicPr>
          <p:nvPr/>
        </p:nvPicPr>
        <p:blipFill rotWithShape="1">
          <a:blip r:embed="rId3"/>
          <a:srcRect t="24018" r="-2" b="-2"/>
          <a:stretch/>
        </p:blipFill>
        <p:spPr>
          <a:xfrm>
            <a:off x="4639056" y="3429003"/>
            <a:ext cx="7552944" cy="3428999"/>
          </a:xfrm>
          <a:prstGeom prst="rect">
            <a:avLst/>
          </a:prstGeom>
        </p:spPr>
      </p:pic>
    </p:spTree>
    <p:extLst>
      <p:ext uri="{BB962C8B-B14F-4D97-AF65-F5344CB8AC3E}">
        <p14:creationId xmlns:p14="http://schemas.microsoft.com/office/powerpoint/2010/main" val="2062125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1822F-A0D4-4C16-BDB5-4DE7C7145E9B}"/>
              </a:ext>
            </a:extLst>
          </p:cNvPr>
          <p:cNvSpPr>
            <a:spLocks noGrp="1"/>
          </p:cNvSpPr>
          <p:nvPr>
            <p:ph type="title"/>
          </p:nvPr>
        </p:nvSpPr>
        <p:spPr/>
        <p:txBody>
          <a:bodyPr/>
          <a:lstStyle/>
          <a:p>
            <a:r>
              <a:rPr lang="en-AU" dirty="0"/>
              <a:t>Development Evaluation</a:t>
            </a:r>
          </a:p>
        </p:txBody>
      </p:sp>
      <p:sp>
        <p:nvSpPr>
          <p:cNvPr id="3" name="Content Placeholder 2">
            <a:extLst>
              <a:ext uri="{FF2B5EF4-FFF2-40B4-BE49-F238E27FC236}">
                <a16:creationId xmlns:a16="http://schemas.microsoft.com/office/drawing/2014/main" id="{FA76562F-48BC-40B0-8811-6DE24780FC2A}"/>
              </a:ext>
            </a:extLst>
          </p:cNvPr>
          <p:cNvSpPr>
            <a:spLocks noGrp="1"/>
          </p:cNvSpPr>
          <p:nvPr>
            <p:ph idx="1"/>
          </p:nvPr>
        </p:nvSpPr>
        <p:spPr/>
        <p:txBody>
          <a:bodyPr/>
          <a:lstStyle/>
          <a:p>
            <a:pPr marL="0" indent="0">
              <a:buNone/>
            </a:pPr>
            <a:r>
              <a:rPr lang="en-AU" dirty="0"/>
              <a:t>Overall the outcome of the project is acceptable when viewed from a outside perspective, however, when looking at it from what was previously envisioned there is still much that can be achieved, including:</a:t>
            </a:r>
          </a:p>
          <a:p>
            <a:r>
              <a:rPr lang="en-AU" dirty="0"/>
              <a:t>A more dynamic environment.</a:t>
            </a:r>
          </a:p>
          <a:p>
            <a:r>
              <a:rPr lang="en-AU" dirty="0"/>
              <a:t>More art.</a:t>
            </a:r>
          </a:p>
          <a:p>
            <a:r>
              <a:rPr lang="en-AU" dirty="0"/>
              <a:t>More interactable.</a:t>
            </a:r>
          </a:p>
          <a:p>
            <a:r>
              <a:rPr lang="en-AU" dirty="0"/>
              <a:t>More time spent on lighting rather than boosting the gamma.</a:t>
            </a:r>
          </a:p>
        </p:txBody>
      </p:sp>
    </p:spTree>
    <p:extLst>
      <p:ext uri="{BB962C8B-B14F-4D97-AF65-F5344CB8AC3E}">
        <p14:creationId xmlns:p14="http://schemas.microsoft.com/office/powerpoint/2010/main" val="3713180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0B2BD-2B41-482F-9928-518542F75610}"/>
              </a:ext>
            </a:extLst>
          </p:cNvPr>
          <p:cNvSpPr>
            <a:spLocks noGrp="1"/>
          </p:cNvSpPr>
          <p:nvPr>
            <p:ph type="title"/>
          </p:nvPr>
        </p:nvSpPr>
        <p:spPr/>
        <p:txBody>
          <a:bodyPr/>
          <a:lstStyle/>
          <a:p>
            <a:r>
              <a:rPr lang="en-AU" dirty="0"/>
              <a:t>User</a:t>
            </a:r>
            <a:r>
              <a:rPr lang="en-AU" baseline="0" dirty="0"/>
              <a:t> Evaluation</a:t>
            </a:r>
            <a:endParaRPr lang="en-AU" dirty="0"/>
          </a:p>
        </p:txBody>
      </p:sp>
      <p:graphicFrame>
        <p:nvGraphicFramePr>
          <p:cNvPr id="4" name="Table 4">
            <a:extLst>
              <a:ext uri="{FF2B5EF4-FFF2-40B4-BE49-F238E27FC236}">
                <a16:creationId xmlns:a16="http://schemas.microsoft.com/office/drawing/2014/main" id="{70E502A4-411B-4F29-AB4C-E16BF031DCA7}"/>
              </a:ext>
            </a:extLst>
          </p:cNvPr>
          <p:cNvGraphicFramePr>
            <a:graphicFrameLocks noGrp="1"/>
          </p:cNvGraphicFramePr>
          <p:nvPr>
            <p:ph idx="1"/>
            <p:extLst>
              <p:ext uri="{D42A27DB-BD31-4B8C-83A1-F6EECF244321}">
                <p14:modId xmlns:p14="http://schemas.microsoft.com/office/powerpoint/2010/main" val="1375836003"/>
              </p:ext>
            </p:extLst>
          </p:nvPr>
        </p:nvGraphicFramePr>
        <p:xfrm>
          <a:off x="1371600" y="1732208"/>
          <a:ext cx="9601200" cy="4759960"/>
        </p:xfrm>
        <a:graphic>
          <a:graphicData uri="http://schemas.openxmlformats.org/drawingml/2006/table">
            <a:tbl>
              <a:tblPr firstRow="1" bandRow="1">
                <a:tableStyleId>{5C22544A-7EE6-4342-B048-85BDC9FD1C3A}</a:tableStyleId>
              </a:tblPr>
              <a:tblGrid>
                <a:gridCol w="4800600">
                  <a:extLst>
                    <a:ext uri="{9D8B030D-6E8A-4147-A177-3AD203B41FA5}">
                      <a16:colId xmlns:a16="http://schemas.microsoft.com/office/drawing/2014/main" val="2616260706"/>
                    </a:ext>
                  </a:extLst>
                </a:gridCol>
                <a:gridCol w="4800600">
                  <a:extLst>
                    <a:ext uri="{9D8B030D-6E8A-4147-A177-3AD203B41FA5}">
                      <a16:colId xmlns:a16="http://schemas.microsoft.com/office/drawing/2014/main" val="3548531924"/>
                    </a:ext>
                  </a:extLst>
                </a:gridCol>
              </a:tblGrid>
              <a:tr h="370840">
                <a:tc>
                  <a:txBody>
                    <a:bodyPr/>
                    <a:lstStyle/>
                    <a:p>
                      <a:r>
                        <a:rPr lang="en-AU" dirty="0"/>
                        <a:t>Questions</a:t>
                      </a:r>
                    </a:p>
                  </a:txBody>
                  <a:tcPr/>
                </a:tc>
                <a:tc>
                  <a:txBody>
                    <a:bodyPr/>
                    <a:lstStyle/>
                    <a:p>
                      <a:r>
                        <a:rPr lang="en-AU" dirty="0"/>
                        <a:t>Oliver </a:t>
                      </a:r>
                      <a:r>
                        <a:rPr lang="en-AU" dirty="0" err="1"/>
                        <a:t>Robbson</a:t>
                      </a:r>
                      <a:endParaRPr lang="en-AU" dirty="0"/>
                    </a:p>
                  </a:txBody>
                  <a:tcPr/>
                </a:tc>
                <a:extLst>
                  <a:ext uri="{0D108BD9-81ED-4DB2-BD59-A6C34878D82A}">
                    <a16:rowId xmlns:a16="http://schemas.microsoft.com/office/drawing/2014/main" val="2194517480"/>
                  </a:ext>
                </a:extLst>
              </a:tr>
              <a:tr h="370840">
                <a:tc>
                  <a:txBody>
                    <a:bodyPr/>
                    <a:lstStyle/>
                    <a:p>
                      <a:r>
                        <a:rPr lang="en-AU" dirty="0"/>
                        <a:t>How is the use of audio to cater to the Blind?</a:t>
                      </a:r>
                    </a:p>
                  </a:txBody>
                  <a:tcPr/>
                </a:tc>
                <a:tc>
                  <a:txBody>
                    <a:bodyPr/>
                    <a:lstStyle/>
                    <a:p>
                      <a:r>
                        <a:rPr lang="en-AU" dirty="0"/>
                        <a:t>It is effective as it does do a good job at catering to the blind, however it is lacking in information in some places however this is only because of a lack of documentation as mentioned in certain places.</a:t>
                      </a:r>
                    </a:p>
                  </a:txBody>
                  <a:tcPr/>
                </a:tc>
                <a:extLst>
                  <a:ext uri="{0D108BD9-81ED-4DB2-BD59-A6C34878D82A}">
                    <a16:rowId xmlns:a16="http://schemas.microsoft.com/office/drawing/2014/main" val="2444139301"/>
                  </a:ext>
                </a:extLst>
              </a:tr>
              <a:tr h="370840">
                <a:tc>
                  <a:txBody>
                    <a:bodyPr/>
                    <a:lstStyle/>
                    <a:p>
                      <a:r>
                        <a:rPr lang="en-AU" dirty="0"/>
                        <a:t>How is the use of both 3D models and 2D art?</a:t>
                      </a:r>
                    </a:p>
                  </a:txBody>
                  <a:tcPr/>
                </a:tc>
                <a:tc>
                  <a:txBody>
                    <a:bodyPr/>
                    <a:lstStyle/>
                    <a:p>
                      <a:r>
                        <a:rPr lang="en-AU" dirty="0"/>
                        <a:t>It is effective providing a immersive merger of the two mediums providing both 3D models and 2D art works for certain things and when there isn’t 3D art the 2D art is appropriately displayed on monitors realistically.</a:t>
                      </a:r>
                    </a:p>
                  </a:txBody>
                  <a:tcPr/>
                </a:tc>
                <a:extLst>
                  <a:ext uri="{0D108BD9-81ED-4DB2-BD59-A6C34878D82A}">
                    <a16:rowId xmlns:a16="http://schemas.microsoft.com/office/drawing/2014/main" val="3679780325"/>
                  </a:ext>
                </a:extLst>
              </a:tr>
              <a:tr h="370840">
                <a:tc>
                  <a:txBody>
                    <a:bodyPr/>
                    <a:lstStyle/>
                    <a:p>
                      <a:r>
                        <a:rPr lang="en-AU" dirty="0"/>
                        <a:t>How was the lay out?</a:t>
                      </a:r>
                    </a:p>
                  </a:txBody>
                  <a:tcPr/>
                </a:tc>
                <a:tc>
                  <a:txBody>
                    <a:bodyPr/>
                    <a:lstStyle/>
                    <a:p>
                      <a:r>
                        <a:rPr lang="en-AU" dirty="0"/>
                        <a:t>The lay out of the art was good enough providing different zones for the art that the user can go between however it would have been nice to have more signage and models in the Tron zone.</a:t>
                      </a:r>
                    </a:p>
                  </a:txBody>
                  <a:tcPr/>
                </a:tc>
                <a:extLst>
                  <a:ext uri="{0D108BD9-81ED-4DB2-BD59-A6C34878D82A}">
                    <a16:rowId xmlns:a16="http://schemas.microsoft.com/office/drawing/2014/main" val="3125053930"/>
                  </a:ext>
                </a:extLst>
              </a:tr>
            </a:tbl>
          </a:graphicData>
        </a:graphic>
      </p:graphicFrame>
    </p:spTree>
    <p:extLst>
      <p:ext uri="{BB962C8B-B14F-4D97-AF65-F5344CB8AC3E}">
        <p14:creationId xmlns:p14="http://schemas.microsoft.com/office/powerpoint/2010/main" val="1611142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p:txBody>
          <a:bodyPr/>
          <a:lstStyle/>
          <a:p>
            <a:r>
              <a:rPr lang="en-AU" dirty="0"/>
              <a:t>Investigation</a:t>
            </a:r>
          </a:p>
        </p:txBody>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p:txBody>
          <a:bodyPr/>
          <a:lstStyle/>
          <a:p>
            <a:r>
              <a:rPr lang="en-AU" dirty="0"/>
              <a:t>Search / Source / Capture artwork</a:t>
            </a:r>
          </a:p>
          <a:p>
            <a:r>
              <a:rPr lang="en-AU" dirty="0"/>
              <a:t>Evidence of similar VR experiences</a:t>
            </a:r>
          </a:p>
          <a:p>
            <a:r>
              <a:rPr lang="en-AU" dirty="0"/>
              <a:t>The real environment - capture textures and discuss the location for an art exhibition</a:t>
            </a:r>
          </a:p>
          <a:p>
            <a:r>
              <a:rPr lang="en-AU" dirty="0"/>
              <a:t>Hardware and Software - Provide some information on the software and hardware to be utilised to build the experience and how it works together:</a:t>
            </a:r>
          </a:p>
          <a:p>
            <a:pPr lvl="1"/>
            <a:r>
              <a:rPr lang="en-AU" dirty="0"/>
              <a:t>Basic computer specs for an Oculus ready pc</a:t>
            </a:r>
          </a:p>
          <a:p>
            <a:pPr lvl="1"/>
            <a:r>
              <a:rPr lang="en-AU" dirty="0"/>
              <a:t>Oculus Rift Headset and Handset</a:t>
            </a:r>
          </a:p>
          <a:p>
            <a:pPr lvl="1"/>
            <a:r>
              <a:rPr lang="en-AU" dirty="0"/>
              <a:t>Unity 3D </a:t>
            </a:r>
          </a:p>
        </p:txBody>
      </p:sp>
    </p:spTree>
    <p:extLst>
      <p:ext uri="{BB962C8B-B14F-4D97-AF65-F5344CB8AC3E}">
        <p14:creationId xmlns:p14="http://schemas.microsoft.com/office/powerpoint/2010/main" val="945224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533" r="3206"/>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1637587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2203" r="2203"/>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2643186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1781" r="1781"/>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605051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7896" r="7896"/>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1907007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2089" r="2089"/>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3709889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F40E1-8DA9-49B9-AF34-06D5AA6AD230}"/>
              </a:ext>
            </a:extLst>
          </p:cNvPr>
          <p:cNvSpPr>
            <a:spLocks noGrp="1"/>
          </p:cNvSpPr>
          <p:nvPr>
            <p:ph type="title"/>
          </p:nvPr>
        </p:nvSpPr>
        <p:spPr>
          <a:xfrm>
            <a:off x="5100824" y="685800"/>
            <a:ext cx="6176776" cy="1485900"/>
          </a:xfrm>
        </p:spPr>
        <p:txBody>
          <a:bodyPr>
            <a:normAutofit/>
          </a:bodyPr>
          <a:lstStyle/>
          <a:p>
            <a:r>
              <a:rPr lang="en-AU" dirty="0"/>
              <a:t>Investigation</a:t>
            </a:r>
          </a:p>
        </p:txBody>
      </p:sp>
      <p:pic>
        <p:nvPicPr>
          <p:cNvPr id="6" name="Picture 5">
            <a:extLst>
              <a:ext uri="{FF2B5EF4-FFF2-40B4-BE49-F238E27FC236}">
                <a16:creationId xmlns:a16="http://schemas.microsoft.com/office/drawing/2014/main" id="{C9D7049F-242F-4FCB-BD91-24E562C0207A}"/>
              </a:ext>
            </a:extLst>
          </p:cNvPr>
          <p:cNvPicPr>
            <a:picLocks noChangeAspect="1"/>
          </p:cNvPicPr>
          <p:nvPr/>
        </p:nvPicPr>
        <p:blipFill rotWithShape="1">
          <a:blip r:embed="rId2"/>
          <a:srcRect l="3422" r="3422"/>
          <a:stretch/>
        </p:blipFill>
        <p:spPr>
          <a:xfrm>
            <a:off x="-1" y="10"/>
            <a:ext cx="4373546" cy="6857990"/>
          </a:xfrm>
          <a:prstGeom prst="rect">
            <a:avLst/>
          </a:prstGeom>
        </p:spPr>
      </p:pic>
      <p:sp>
        <p:nvSpPr>
          <p:cNvPr id="13" name="Rectangle 12">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B0D4A07-ECCA-4010-9C2C-B0BE9F59C5E4}"/>
              </a:ext>
            </a:extLst>
          </p:cNvPr>
          <p:cNvSpPr>
            <a:spLocks noGrp="1"/>
          </p:cNvSpPr>
          <p:nvPr>
            <p:ph idx="1"/>
          </p:nvPr>
        </p:nvSpPr>
        <p:spPr>
          <a:xfrm>
            <a:off x="5100824" y="2286000"/>
            <a:ext cx="6176776" cy="3581400"/>
          </a:xfrm>
        </p:spPr>
        <p:txBody>
          <a:bodyPr>
            <a:normAutofit/>
          </a:bodyPr>
          <a:lstStyle/>
          <a:p>
            <a:r>
              <a:rPr lang="en-AU" dirty="0"/>
              <a:t>Search / Source / Capture artwork</a:t>
            </a:r>
          </a:p>
          <a:p>
            <a:endParaRPr lang="en-AU" dirty="0"/>
          </a:p>
        </p:txBody>
      </p:sp>
    </p:spTree>
    <p:extLst>
      <p:ext uri="{BB962C8B-B14F-4D97-AF65-F5344CB8AC3E}">
        <p14:creationId xmlns:p14="http://schemas.microsoft.com/office/powerpoint/2010/main" val="106884229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{1E0D6ACA-EA6C-45BB-8BAA-25063819DA17}tf10001105</Template>
  <TotalTime>232</TotalTime>
  <Words>748</Words>
  <Application>Microsoft Office PowerPoint</Application>
  <PresentationFormat>Widescreen</PresentationFormat>
  <Paragraphs>67</Paragraphs>
  <Slides>22</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6" baseType="lpstr">
      <vt:lpstr>Calibri</vt:lpstr>
      <vt:lpstr>Franklin Gothic Book</vt:lpstr>
      <vt:lpstr>Crop</vt:lpstr>
      <vt:lpstr>Worksheet</vt:lpstr>
      <vt:lpstr>VR Art gallery</vt:lpstr>
      <vt:lpstr>Design Brief</vt:lpstr>
      <vt:lpstr>Investigation</vt:lpstr>
      <vt:lpstr>Investigation</vt:lpstr>
      <vt:lpstr>Investigation</vt:lpstr>
      <vt:lpstr>Investigation</vt:lpstr>
      <vt:lpstr>Investigation</vt:lpstr>
      <vt:lpstr>Investigation</vt:lpstr>
      <vt:lpstr>Investigation</vt:lpstr>
      <vt:lpstr>Investigation</vt:lpstr>
      <vt:lpstr>Investigation</vt:lpstr>
      <vt:lpstr>Investigation</vt:lpstr>
      <vt:lpstr>Investigation</vt:lpstr>
      <vt:lpstr>Investigation</vt:lpstr>
      <vt:lpstr>Investigation</vt:lpstr>
      <vt:lpstr>Target Audience</vt:lpstr>
      <vt:lpstr>Required Features / Design Criteria</vt:lpstr>
      <vt:lpstr>Gantt Chart</vt:lpstr>
      <vt:lpstr>Sketches</vt:lpstr>
      <vt:lpstr>Unity build of the VR Experience</vt:lpstr>
      <vt:lpstr>Development Evaluation</vt:lpstr>
      <vt:lpstr>User 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 Art gallery</dc:title>
  <dc:creator>Ruben Panzich</dc:creator>
  <cp:lastModifiedBy>Ruben Panzich</cp:lastModifiedBy>
  <cp:revision>4</cp:revision>
  <dcterms:created xsi:type="dcterms:W3CDTF">2021-04-20T03:19:38Z</dcterms:created>
  <dcterms:modified xsi:type="dcterms:W3CDTF">2021-10-14T15:47:01Z</dcterms:modified>
</cp:coreProperties>
</file>

<file path=docProps/thumbnail.jpeg>
</file>